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438F-F272-4B9A-8D78-9F8D908E2C53}" type="datetimeFigureOut">
              <a:rPr lang="en-AU" smtClean="0"/>
              <a:t>20/06/2016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96F05-0C28-454F-BDD2-728F1213EC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9799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438F-F272-4B9A-8D78-9F8D908E2C53}" type="datetimeFigureOut">
              <a:rPr lang="en-AU" smtClean="0"/>
              <a:t>20/06/2016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96F05-0C28-454F-BDD2-728F1213EC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8946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438F-F272-4B9A-8D78-9F8D908E2C53}" type="datetimeFigureOut">
              <a:rPr lang="en-AU" smtClean="0"/>
              <a:t>20/06/2016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96F05-0C28-454F-BDD2-728F1213EC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08674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438F-F272-4B9A-8D78-9F8D908E2C53}" type="datetimeFigureOut">
              <a:rPr lang="en-AU" smtClean="0"/>
              <a:t>20/06/2016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96F05-0C28-454F-BDD2-728F1213EC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5765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438F-F272-4B9A-8D78-9F8D908E2C53}" type="datetimeFigureOut">
              <a:rPr lang="en-AU" smtClean="0"/>
              <a:t>20/06/2016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96F05-0C28-454F-BDD2-728F1213EC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476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438F-F272-4B9A-8D78-9F8D908E2C53}" type="datetimeFigureOut">
              <a:rPr lang="en-AU" smtClean="0"/>
              <a:t>20/06/2016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96F05-0C28-454F-BDD2-728F1213EC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966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438F-F272-4B9A-8D78-9F8D908E2C53}" type="datetimeFigureOut">
              <a:rPr lang="en-AU" smtClean="0"/>
              <a:t>20/06/2016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96F05-0C28-454F-BDD2-728F1213EC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8059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438F-F272-4B9A-8D78-9F8D908E2C53}" type="datetimeFigureOut">
              <a:rPr lang="en-AU" smtClean="0"/>
              <a:t>20/06/2016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96F05-0C28-454F-BDD2-728F1213EC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248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438F-F272-4B9A-8D78-9F8D908E2C53}" type="datetimeFigureOut">
              <a:rPr lang="en-AU" smtClean="0"/>
              <a:t>20/06/2016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96F05-0C28-454F-BDD2-728F1213EC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90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438F-F272-4B9A-8D78-9F8D908E2C53}" type="datetimeFigureOut">
              <a:rPr lang="en-AU" smtClean="0"/>
              <a:t>20/06/2016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96F05-0C28-454F-BDD2-728F1213EC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9257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438F-F272-4B9A-8D78-9F8D908E2C53}" type="datetimeFigureOut">
              <a:rPr lang="en-AU" smtClean="0"/>
              <a:t>20/06/2016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96F05-0C28-454F-BDD2-728F1213EC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6883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B438F-F272-4B9A-8D78-9F8D908E2C53}" type="datetimeFigureOut">
              <a:rPr lang="en-AU" smtClean="0"/>
              <a:t>20/06/2016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96F05-0C28-454F-BDD2-728F1213EC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2709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529683" y="4848838"/>
            <a:ext cx="2323750" cy="1853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2" b="88643" l="7267" r="899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72"/>
          <a:stretch/>
        </p:blipFill>
        <p:spPr>
          <a:xfrm>
            <a:off x="3568854" y="5619472"/>
            <a:ext cx="2225836" cy="10829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67139" y="4889930"/>
            <a:ext cx="222755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.NET DMX Server</a:t>
            </a:r>
          </a:p>
          <a:p>
            <a:r>
              <a:rPr lang="en-AU" sz="1400" dirty="0"/>
              <a:t>Windows or </a:t>
            </a:r>
          </a:p>
          <a:p>
            <a:r>
              <a:rPr lang="en-AU" sz="1400" dirty="0"/>
              <a:t>Mono on </a:t>
            </a:r>
            <a:r>
              <a:rPr lang="en-AU" sz="1400" dirty="0" err="1"/>
              <a:t>Raspbian</a:t>
            </a:r>
            <a:endParaRPr lang="en-AU" sz="1400" dirty="0"/>
          </a:p>
        </p:txBody>
      </p:sp>
      <p:sp>
        <p:nvSpPr>
          <p:cNvPr id="9" name="Rectangle 8"/>
          <p:cNvSpPr/>
          <p:nvPr/>
        </p:nvSpPr>
        <p:spPr>
          <a:xfrm>
            <a:off x="3544403" y="3141974"/>
            <a:ext cx="2323750" cy="9731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MQTT BROKER</a:t>
            </a:r>
          </a:p>
          <a:p>
            <a:pPr algn="ctr"/>
            <a:r>
              <a:rPr lang="en-AU" sz="1100" dirty="0" err="1">
                <a:solidFill>
                  <a:schemeClr val="tx1"/>
                </a:solidFill>
              </a:rPr>
              <a:t>Mosquitto</a:t>
            </a:r>
            <a:endParaRPr lang="en-AU" sz="1100" dirty="0">
              <a:solidFill>
                <a:schemeClr val="tx1"/>
              </a:solidFill>
            </a:endParaRPr>
          </a:p>
          <a:p>
            <a:pPr algn="ctr"/>
            <a:r>
              <a:rPr lang="en-AU" sz="1100" dirty="0">
                <a:solidFill>
                  <a:schemeClr val="tx1"/>
                </a:solidFill>
              </a:rPr>
              <a:t>Azure IoT Hub or</a:t>
            </a:r>
          </a:p>
          <a:p>
            <a:pPr algn="ctr"/>
            <a:endParaRPr lang="en-AU" sz="1100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12" b="89857" l="1493" r="9891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08577" y="4730290"/>
            <a:ext cx="2147442" cy="1220866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>
            <a:off x="3988928" y="4191003"/>
            <a:ext cx="352337" cy="5861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ight Arrow 12"/>
          <p:cNvSpPr/>
          <p:nvPr/>
        </p:nvSpPr>
        <p:spPr>
          <a:xfrm>
            <a:off x="6027196" y="5340723"/>
            <a:ext cx="499897" cy="3355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6019" y="4848837"/>
            <a:ext cx="993317" cy="10810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1672" y="4848836"/>
            <a:ext cx="993317" cy="10810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4989" y="4813980"/>
            <a:ext cx="1023938" cy="11144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7502" y="4827616"/>
            <a:ext cx="1023938" cy="11144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3155" y="4827615"/>
            <a:ext cx="1023938" cy="11144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8928" y="435308"/>
            <a:ext cx="1434695" cy="1219200"/>
          </a:xfrm>
          <a:prstGeom prst="rect">
            <a:avLst/>
          </a:prstGeom>
        </p:spPr>
      </p:pic>
      <p:sp>
        <p:nvSpPr>
          <p:cNvPr id="26" name="Down Arrow 25"/>
          <p:cNvSpPr/>
          <p:nvPr/>
        </p:nvSpPr>
        <p:spPr>
          <a:xfrm>
            <a:off x="4512899" y="1777248"/>
            <a:ext cx="386755" cy="11887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Down Arrow 27"/>
          <p:cNvSpPr/>
          <p:nvPr/>
        </p:nvSpPr>
        <p:spPr>
          <a:xfrm rot="2081127">
            <a:off x="5617894" y="1880703"/>
            <a:ext cx="386755" cy="11887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TextBox 30"/>
          <p:cNvSpPr txBox="1"/>
          <p:nvPr/>
        </p:nvSpPr>
        <p:spPr>
          <a:xfrm>
            <a:off x="5654953" y="1623360"/>
            <a:ext cx="267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{“id”,[3],”red”:255,”green”:100,”}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32805" y="1623360"/>
            <a:ext cx="3158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{“id”,[1,2],”red”:20,”green”:0,”blue”:155}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887908" y="4487488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Fixture Id:1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951901" y="4485030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Fixture Id:2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843492" y="4483500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Fixture Id:3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8" t="2612" r="17114" b="5017"/>
          <a:stretch/>
        </p:blipFill>
        <p:spPr>
          <a:xfrm>
            <a:off x="5767721" y="494439"/>
            <a:ext cx="1516675" cy="116045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1988" y="439500"/>
            <a:ext cx="1432842" cy="121539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1836" y="3424638"/>
            <a:ext cx="2702704" cy="32778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900" dirty="0"/>
              <a:t>[</a:t>
            </a:r>
          </a:p>
          <a:p>
            <a:r>
              <a:rPr lang="en-AU" sz="900" dirty="0"/>
              <a:t>  {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desc</a:t>
            </a:r>
            <a:r>
              <a:rPr lang="en-AU" sz="900" dirty="0"/>
              <a:t>": "LED Flat Tri 7 Light",</a:t>
            </a:r>
          </a:p>
          <a:p>
            <a:r>
              <a:rPr lang="en-AU" sz="900" dirty="0"/>
              <a:t>    "id": 1,"startChannel": 1, "</a:t>
            </a:r>
            <a:r>
              <a:rPr lang="en-AU" sz="900" dirty="0" err="1"/>
              <a:t>numberOfChannels</a:t>
            </a:r>
            <a:r>
              <a:rPr lang="en-AU" sz="900" dirty="0"/>
              <a:t>": 7,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initialChannelMask</a:t>
            </a:r>
            <a:r>
              <a:rPr lang="en-AU" sz="900" dirty="0"/>
              <a:t>": [ 255, 0, 0, 0, 0, 0, 0 ],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redChannels</a:t>
            </a:r>
            <a:r>
              <a:rPr lang="en-AU" sz="900" dirty="0"/>
              <a:t>": [ 2 ],"</a:t>
            </a:r>
            <a:r>
              <a:rPr lang="en-AU" sz="900" dirty="0" err="1"/>
              <a:t>greenChannels</a:t>
            </a:r>
            <a:r>
              <a:rPr lang="en-AU" sz="900" dirty="0"/>
              <a:t>": [ 3 ],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blueChannels</a:t>
            </a:r>
            <a:r>
              <a:rPr lang="en-AU" sz="900" dirty="0"/>
              <a:t>": [ 4 ]    </a:t>
            </a:r>
          </a:p>
          <a:p>
            <a:r>
              <a:rPr lang="en-AU" sz="900" dirty="0"/>
              <a:t>  },</a:t>
            </a:r>
          </a:p>
          <a:p>
            <a:r>
              <a:rPr lang="en-AU" sz="900" dirty="0"/>
              <a:t>  {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desc</a:t>
            </a:r>
            <a:r>
              <a:rPr lang="en-AU" sz="900" dirty="0"/>
              <a:t>": "LED Flat Tri 7 Light",</a:t>
            </a:r>
          </a:p>
          <a:p>
            <a:r>
              <a:rPr lang="en-AU" sz="900" dirty="0"/>
              <a:t>    "id": 2,"startChannel": 8,"numberOfChannels": 7,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initialChannelMask</a:t>
            </a:r>
            <a:r>
              <a:rPr lang="en-AU" sz="900" dirty="0"/>
              <a:t>": [ 255, 0, 0, 0, 0, 0, 0 ],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redChannels</a:t>
            </a:r>
            <a:r>
              <a:rPr lang="en-AU" sz="900" dirty="0"/>
              <a:t>": [ 2 ],"</a:t>
            </a:r>
            <a:r>
              <a:rPr lang="en-AU" sz="900" dirty="0" err="1"/>
              <a:t>greenChannels</a:t>
            </a:r>
            <a:r>
              <a:rPr lang="en-AU" sz="900" dirty="0"/>
              <a:t>": [ 3 ],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blueChannels</a:t>
            </a:r>
            <a:r>
              <a:rPr lang="en-AU" sz="900" dirty="0"/>
              <a:t>": [ 4 ]   </a:t>
            </a:r>
          </a:p>
          <a:p>
            <a:r>
              <a:rPr lang="en-AU" sz="900" dirty="0"/>
              <a:t>  },</a:t>
            </a:r>
          </a:p>
          <a:p>
            <a:r>
              <a:rPr lang="en-AU" sz="900" dirty="0"/>
              <a:t>  {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desc</a:t>
            </a:r>
            <a:r>
              <a:rPr lang="en-AU" sz="900" dirty="0"/>
              <a:t>": "LED Flat Tri 7 Light",</a:t>
            </a:r>
          </a:p>
          <a:p>
            <a:r>
              <a:rPr lang="en-AU" sz="900" dirty="0"/>
              <a:t>    "id": 3,"startChannel": 16,"numberOfChannels": 7,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initialChannelMask</a:t>
            </a:r>
            <a:r>
              <a:rPr lang="en-AU" sz="900" dirty="0"/>
              <a:t>": [ 255, 0, 0, 0, 0, 0, 0 ],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redChannels</a:t>
            </a:r>
            <a:r>
              <a:rPr lang="en-AU" sz="900" dirty="0"/>
              <a:t>": [ 2 ],"</a:t>
            </a:r>
            <a:r>
              <a:rPr lang="en-AU" sz="900" dirty="0" err="1"/>
              <a:t>greenChannels</a:t>
            </a:r>
            <a:r>
              <a:rPr lang="en-AU" sz="900" dirty="0"/>
              <a:t>": [ 3 ],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blueChannels</a:t>
            </a:r>
            <a:r>
              <a:rPr lang="en-AU" sz="900" dirty="0"/>
              <a:t>": [ 4 ]    </a:t>
            </a:r>
          </a:p>
          <a:p>
            <a:r>
              <a:rPr lang="en-AU" sz="900" dirty="0"/>
              <a:t>  }</a:t>
            </a:r>
          </a:p>
          <a:p>
            <a:r>
              <a:rPr lang="en-AU" sz="900" dirty="0"/>
              <a:t>]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835" y="3073844"/>
            <a:ext cx="2913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/>
              <a:t>Fixtures.json</a:t>
            </a:r>
            <a:r>
              <a:rPr lang="en-AU" dirty="0"/>
              <a:t> Reference Table</a:t>
            </a:r>
          </a:p>
        </p:txBody>
      </p:sp>
      <p:sp>
        <p:nvSpPr>
          <p:cNvPr id="39" name="Right Arrow 38"/>
          <p:cNvSpPr/>
          <p:nvPr/>
        </p:nvSpPr>
        <p:spPr>
          <a:xfrm rot="10800000">
            <a:off x="2856023" y="5354590"/>
            <a:ext cx="499897" cy="3355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" name="Down Arrow 40"/>
          <p:cNvSpPr/>
          <p:nvPr/>
        </p:nvSpPr>
        <p:spPr>
          <a:xfrm rot="19717135">
            <a:off x="3430559" y="1871370"/>
            <a:ext cx="386755" cy="11887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Down Arrow 41"/>
          <p:cNvSpPr/>
          <p:nvPr/>
        </p:nvSpPr>
        <p:spPr>
          <a:xfrm rot="10800000">
            <a:off x="5051204" y="4191003"/>
            <a:ext cx="352337" cy="5861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9049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259</Words>
  <Application>Microsoft Office PowerPoint</Application>
  <PresentationFormat>Widescreen</PresentationFormat>
  <Paragraphs>35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Glover (DPE AUSTRALIA)</dc:creator>
  <cp:lastModifiedBy>Dave Glover (DPE AUSTRALIA)</cp:lastModifiedBy>
  <cp:revision>10</cp:revision>
  <dcterms:created xsi:type="dcterms:W3CDTF">2016-06-20T01:04:31Z</dcterms:created>
  <dcterms:modified xsi:type="dcterms:W3CDTF">2016-06-20T02:33:55Z</dcterms:modified>
</cp:coreProperties>
</file>